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42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7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05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98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0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702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4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58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883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08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9DEC1-9817-46BB-AAEF-ABC702A08F1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A7B27-2A0C-493D-ACA9-593D9B0B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7186" y="406400"/>
            <a:ext cx="7120093" cy="62790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05900" y="3309230"/>
            <a:ext cx="223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OBLIQUE AXIAL ALONG TANDEM </a:t>
            </a:r>
            <a:endParaRPr lang="en-US" b="1" dirty="0">
              <a:solidFill>
                <a:srgbClr val="FFFF00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851400" y="2339975"/>
            <a:ext cx="2849563" cy="995363"/>
            <a:chOff x="1498600" y="2276475"/>
            <a:chExt cx="3290591" cy="581025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1498600" y="2385060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498600" y="2508885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1503359" y="2276475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498600" y="2625090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498600" y="2733675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498600" y="2842260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/>
          <p:cNvCxnSpPr/>
          <p:nvPr/>
        </p:nvCxnSpPr>
        <p:spPr>
          <a:xfrm>
            <a:off x="7791450" y="2312072"/>
            <a:ext cx="0" cy="24003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758629" y="1476542"/>
            <a:ext cx="1876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2mm Axially along Tandem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971056" y="2234367"/>
            <a:ext cx="1309485" cy="369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Thickness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432801" y="5759695"/>
            <a:ext cx="35813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INPLANE VIEW = NATIVE VIEW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2962" y="1165754"/>
            <a:ext cx="283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SCAN AXIALLY ALONG THE TANDEM DIRECTION, SLICES SHOULD BE </a:t>
            </a:r>
            <a:r>
              <a:rPr lang="en-US" b="1" dirty="0" smtClean="0"/>
              <a:t>2mm</a:t>
            </a:r>
            <a:r>
              <a:rPr lang="en-US" dirty="0" smtClean="0"/>
              <a:t> THICK, SEE THE FOV NECESSARY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812962" y="3869101"/>
            <a:ext cx="283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SAGITAL AND CORONAL SCANS SHOULD HAVE THE SAME </a:t>
            </a:r>
            <a:r>
              <a:rPr lang="en-US" dirty="0" smtClean="0"/>
              <a:t>FOV</a:t>
            </a:r>
            <a:r>
              <a:rPr lang="en-US" dirty="0" smtClean="0"/>
              <a:t>/ORIGIN..</a:t>
            </a:r>
            <a:r>
              <a:rPr lang="en-US" dirty="0" smtClean="0"/>
              <a:t>  </a:t>
            </a:r>
            <a:r>
              <a:rPr lang="en-US" dirty="0" smtClean="0"/>
              <a:t>SEE NEXT PAGE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39700" y="0"/>
            <a:ext cx="6852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SCAN1 = T2 TSE     OBLIQUE  = AXIAL ALONG TANDEM (2mm)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721679" y="2320126"/>
            <a:ext cx="0" cy="24003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5297714" y="4792431"/>
            <a:ext cx="14515" cy="1550312"/>
          </a:xfrm>
          <a:prstGeom prst="straightConnector1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49144" y="5244421"/>
            <a:ext cx="130948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Slice Direction</a:t>
            </a:r>
          </a:p>
        </p:txBody>
      </p:sp>
    </p:spTree>
    <p:extLst>
      <p:ext uri="{BB962C8B-B14F-4D97-AF65-F5344CB8AC3E}">
        <p14:creationId xmlns:p14="http://schemas.microsoft.com/office/powerpoint/2010/main" val="128637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820" y="2465935"/>
            <a:ext cx="4424006" cy="38661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33101" y="2607891"/>
            <a:ext cx="223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OBLIQUE SAGITTAL ACROSS TANDEM 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12643" y="3841842"/>
            <a:ext cx="3912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3mm Slice Thickness, Scanning </a:t>
            </a:r>
            <a:r>
              <a:rPr lang="en-US" dirty="0" err="1" smtClean="0">
                <a:solidFill>
                  <a:srgbClr val="FF0000"/>
                </a:solidFill>
              </a:rPr>
              <a:t>Sagittally</a:t>
            </a:r>
            <a:r>
              <a:rPr lang="en-US" dirty="0" smtClean="0">
                <a:solidFill>
                  <a:srgbClr val="FF0000"/>
                </a:solidFill>
              </a:rPr>
              <a:t> With SAME FOV as SCAN1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642402" y="5962799"/>
            <a:ext cx="358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INPLANE VIEW = NATIVE VIEW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42402" y="917369"/>
            <a:ext cx="283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SCAN </a:t>
            </a:r>
            <a:r>
              <a:rPr lang="en-US" dirty="0" err="1" smtClean="0"/>
              <a:t>Sagittally</a:t>
            </a:r>
            <a:r>
              <a:rPr lang="en-US" dirty="0" smtClean="0"/>
              <a:t> across THE TANDEM DIRECTION, SLICES SHOULD BE 3mm THICK use the same FOV as Scan 1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39700" y="0"/>
            <a:ext cx="6852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SCAN2 = T2 TSE     OBLIQUE SAGITTAL ACROSS TANDEM (3mm)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405821" y="2835267"/>
            <a:ext cx="2922815" cy="259624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173675" y="3115723"/>
            <a:ext cx="2922815" cy="259624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941529" y="3449286"/>
            <a:ext cx="2922815" cy="259624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5709383" y="3735888"/>
            <a:ext cx="2922815" cy="259624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9444709" y="2815986"/>
            <a:ext cx="232146" cy="38690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9676855" y="2931057"/>
            <a:ext cx="811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(3mm)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9515229" y="5431510"/>
            <a:ext cx="130948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Slice Direction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9133275" y="5138057"/>
            <a:ext cx="1078392" cy="1208837"/>
          </a:xfrm>
          <a:prstGeom prst="straightConnector1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29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767" y="1190171"/>
            <a:ext cx="10400871" cy="3504396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 rot="16200000">
            <a:off x="1440543" y="2444687"/>
            <a:ext cx="2849563" cy="995363"/>
            <a:chOff x="1498600" y="2276475"/>
            <a:chExt cx="3290591" cy="581025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1498600" y="2385060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1498600" y="2508885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1503359" y="2276475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1498600" y="2625090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498600" y="2733675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1498600" y="2842260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 rot="16200000">
            <a:off x="2595816" y="2444686"/>
            <a:ext cx="2849563" cy="995363"/>
            <a:chOff x="1498600" y="2276475"/>
            <a:chExt cx="3290591" cy="581025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1498600" y="2385060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498600" y="2508885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1503359" y="2276475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498600" y="2625090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498600" y="2733675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498600" y="2842260"/>
              <a:ext cx="3285832" cy="152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6298738" y="1194419"/>
            <a:ext cx="317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OBLIQUE CORONAL ACROSS TANDEM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37514" y="4690442"/>
            <a:ext cx="130948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Slice Direction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332370" y="4520395"/>
            <a:ext cx="2381090" cy="0"/>
          </a:xfrm>
          <a:prstGeom prst="straightConnector1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9192" y="68900"/>
            <a:ext cx="7027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SCAN3 = T2 TSE </a:t>
            </a:r>
            <a:r>
              <a:rPr lang="en-US" b="1" dirty="0" smtClean="0">
                <a:solidFill>
                  <a:srgbClr val="FF0000"/>
                </a:solidFill>
              </a:rPr>
              <a:t>Oblique </a:t>
            </a:r>
            <a:r>
              <a:rPr lang="en-US" b="1" dirty="0" smtClean="0">
                <a:solidFill>
                  <a:srgbClr val="FF0000"/>
                </a:solidFill>
              </a:rPr>
              <a:t>Coronal, Scan </a:t>
            </a:r>
            <a:r>
              <a:rPr lang="en-US" b="1" dirty="0" err="1" smtClean="0">
                <a:solidFill>
                  <a:srgbClr val="FF0000"/>
                </a:solidFill>
              </a:rPr>
              <a:t>Coronally</a:t>
            </a:r>
            <a:r>
              <a:rPr lang="en-US" b="1" dirty="0" smtClean="0">
                <a:solidFill>
                  <a:srgbClr val="FF0000"/>
                </a:solidFill>
              </a:rPr>
              <a:t> across THE TANDEM, SLICES SHOULD BE 3mm THICK use the same FOV as Scan 1 and Scan 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91545" y="4515364"/>
            <a:ext cx="2120406" cy="168883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504930" y="4659659"/>
            <a:ext cx="2120406" cy="168883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356135" y="4777768"/>
            <a:ext cx="2120406" cy="168883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224140" y="4895877"/>
            <a:ext cx="2120406" cy="168883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8688937" y="5063967"/>
            <a:ext cx="245754" cy="2728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8963063" y="5169507"/>
            <a:ext cx="811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(3mm)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476192" y="5820272"/>
            <a:ext cx="130948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Slice Direction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8593620" y="5504076"/>
            <a:ext cx="1078392" cy="1208837"/>
          </a:xfrm>
          <a:prstGeom prst="straightConnector1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77769" y="3741278"/>
            <a:ext cx="35813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INPLANE VIEW = NATIVE VIEW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9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157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CHE Trinity Health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Zaharakis, Alex</dc:creator>
  <cp:lastModifiedBy>Zaharakis, Alex</cp:lastModifiedBy>
  <cp:revision>13</cp:revision>
  <dcterms:created xsi:type="dcterms:W3CDTF">2017-02-21T15:27:47Z</dcterms:created>
  <dcterms:modified xsi:type="dcterms:W3CDTF">2017-03-06T22:36:16Z</dcterms:modified>
</cp:coreProperties>
</file>